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559675"/>
  <p:notesSz cx="6858000" cy="9144000"/>
  <p:embeddedFontLst>
    <p:embeddedFont>
      <p:font typeface="Open Sans" panose="020B0606030504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835802-E849-4E59-80AD-DB1FCAE6196E}" v="1" dt="2025-09-10T16:14:36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64835802-E849-4E59-80AD-DB1FCAE6196E}"/>
    <pc:docChg chg="modSld">
      <pc:chgData name="Utilisateur" userId="IQRR8DH+XMxne7abbYsBEaS9vgUI33S+gkjG4Diy470=" providerId="None" clId="Web-{64835802-E849-4E59-80AD-DB1FCAE6196E}" dt="2025-09-10T16:14:36.256" v="0" actId="20577"/>
      <pc:docMkLst>
        <pc:docMk/>
      </pc:docMkLst>
      <pc:sldChg chg="modSp">
        <pc:chgData name="Utilisateur" userId="IQRR8DH+XMxne7abbYsBEaS9vgUI33S+gkjG4Diy470=" providerId="None" clId="Web-{64835802-E849-4E59-80AD-DB1FCAE6196E}" dt="2025-09-10T16:14:36.256" v="0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64835802-E849-4E59-80AD-DB1FCAE6196E}" dt="2025-09-10T16:14:36.256" v="0" actId="20577"/>
          <ac:spMkLst>
            <pc:docMk/>
            <pc:sldMk cId="0" sldId="256"/>
            <ac:spMk id="9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Play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7634" y="-200158"/>
            <a:ext cx="4796544" cy="9221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600802" y="2453010"/>
            <a:ext cx="6406475" cy="2305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23135" y="214411"/>
            <a:ext cx="6406475" cy="6782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Play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rgbClr val="757575"/>
              </a:buClr>
              <a:buSzPts val="2646"/>
              <a:buNone/>
              <a:defRPr sz="2646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2205"/>
              <a:buNone/>
              <a:defRPr sz="2205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984"/>
              <a:buNone/>
              <a:defRPr sz="1984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757575"/>
              </a:buClr>
              <a:buSzPts val="1764"/>
              <a:buNone/>
              <a:defRPr sz="1764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 b="1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 b="1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 b="1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Play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2564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marL="914400" lvl="1" indent="-424561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marL="1371600" lvl="2" indent="-39662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marL="1828800" lvl="3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marL="2286000" lvl="4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marL="2743200" lvl="5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marL="3200400" lvl="6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marL="3657600" lvl="7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marL="4114800" lvl="8" indent="-368617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Play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marL="1371600" lvl="2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marL="1828800" lvl="3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marL="2286000" lvl="4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marL="2743200" lvl="5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marL="3200400" lvl="6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marL="3657600" lvl="7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marL="4114800" lvl="8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Play"/>
              <a:buNone/>
              <a:defRPr sz="485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4561" algn="l" rtl="0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sz="30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6621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sz="264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617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sz="220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sz="1323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3922026" y="378050"/>
            <a:ext cx="3185194" cy="310080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5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Une Couronne britannique inscrite dans le temps : entre neutralité politique et engagement face aux enjeux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4590035" y="863422"/>
            <a:ext cx="1702240" cy="181511"/>
          </a:xfrm>
          <a:prstGeom prst="roundRect">
            <a:avLst>
              <a:gd name="adj" fmla="val 16667"/>
            </a:avLst>
          </a:prstGeom>
          <a:solidFill>
            <a:srgbClr val="59B99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Get on Board</a:t>
            </a:r>
            <a:endParaRPr sz="744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1987534" y="1318324"/>
            <a:ext cx="2064833" cy="646199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What I </a:t>
            </a: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K</a:t>
            </a: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now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4269205" y="1314727"/>
            <a:ext cx="2342215" cy="646199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What I </a:t>
            </a: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</a:t>
            </a: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ant to know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6844703" y="1320461"/>
            <a:ext cx="2357663" cy="646199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59B99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What I </a:t>
            </a: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</a:t>
            </a: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earnt</a:t>
            </a: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9" name="Google Shape;89;p13"/>
          <p:cNvCxnSpPr>
            <a:stCxn id="88" idx="0"/>
            <a:endCxn id="86" idx="0"/>
          </p:cNvCxnSpPr>
          <p:nvPr/>
        </p:nvCxnSpPr>
        <p:spPr>
          <a:xfrm rot="5400000" flipH="1">
            <a:off x="5520635" y="-1182439"/>
            <a:ext cx="2100" cy="5003700"/>
          </a:xfrm>
          <a:prstGeom prst="bentConnector3">
            <a:avLst>
              <a:gd name="adj1" fmla="val 10987452"/>
            </a:avLst>
          </a:prstGeom>
          <a:noFill/>
          <a:ln w="31750" cap="flat" cmpd="sng">
            <a:solidFill>
              <a:srgbClr val="92929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90" name="Google Shape;90;p13"/>
          <p:cNvCxnSpPr/>
          <p:nvPr/>
        </p:nvCxnSpPr>
        <p:spPr>
          <a:xfrm>
            <a:off x="5441153" y="1044922"/>
            <a:ext cx="0" cy="263272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91" name="Google Shape;91;p13"/>
          <p:cNvSpPr/>
          <p:nvPr/>
        </p:nvSpPr>
        <p:spPr>
          <a:xfrm>
            <a:off x="4590035" y="2117501"/>
            <a:ext cx="1702240" cy="181511"/>
          </a:xfrm>
          <a:prstGeom prst="roundRect">
            <a:avLst>
              <a:gd name="adj" fmla="val 16667"/>
            </a:avLst>
          </a:prstGeom>
          <a:solidFill>
            <a:srgbClr val="59B99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What I learnt</a:t>
            </a:r>
            <a:endParaRPr sz="744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4978715" y="2593020"/>
            <a:ext cx="1702200" cy="303600"/>
          </a:xfrm>
          <a:prstGeom prst="roundRect">
            <a:avLst>
              <a:gd name="adj" fmla="val 1666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 Long-Lived Charity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3" name="Google Shape;93;p13"/>
          <p:cNvCxnSpPr>
            <a:stCxn id="94" idx="0"/>
            <a:endCxn id="95" idx="0"/>
          </p:cNvCxnSpPr>
          <p:nvPr/>
        </p:nvCxnSpPr>
        <p:spPr>
          <a:xfrm rot="5400000">
            <a:off x="5563905" y="-295830"/>
            <a:ext cx="600" cy="5778300"/>
          </a:xfrm>
          <a:prstGeom prst="bentConnector3">
            <a:avLst>
              <a:gd name="adj1" fmla="val -39687500"/>
            </a:avLst>
          </a:prstGeom>
          <a:noFill/>
          <a:ln w="31750" cap="flat" cmpd="sng">
            <a:solidFill>
              <a:srgbClr val="92929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96" name="Google Shape;96;p13"/>
          <p:cNvCxnSpPr/>
          <p:nvPr/>
        </p:nvCxnSpPr>
        <p:spPr>
          <a:xfrm>
            <a:off x="5824418" y="2371620"/>
            <a:ext cx="9000" cy="221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97" name="Google Shape;97;p13"/>
          <p:cNvSpPr/>
          <p:nvPr/>
        </p:nvSpPr>
        <p:spPr>
          <a:xfrm>
            <a:off x="4179990" y="3206285"/>
            <a:ext cx="1090800" cy="498300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1.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7"/>
              <a:buFont typeface="Arial"/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5298256" y="3206285"/>
            <a:ext cx="1090800" cy="498300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2.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7"/>
              <a:buFont typeface="Arial"/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7921402" y="3186269"/>
            <a:ext cx="1090800" cy="498300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r-FR" sz="7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Recap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4179990" y="3928599"/>
            <a:ext cx="1090800" cy="10029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4159973" y="5165076"/>
            <a:ext cx="1090800" cy="20820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endParaRPr sz="300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fr-FR" sz="7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02" name="Google Shape;102;p13"/>
          <p:cNvCxnSpPr/>
          <p:nvPr/>
        </p:nvCxnSpPr>
        <p:spPr>
          <a:xfrm>
            <a:off x="4717971" y="3698342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3" name="Google Shape;103;p13"/>
          <p:cNvCxnSpPr/>
          <p:nvPr/>
        </p:nvCxnSpPr>
        <p:spPr>
          <a:xfrm>
            <a:off x="4700049" y="4928469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4" name="Google Shape;104;p13"/>
          <p:cNvSpPr/>
          <p:nvPr/>
        </p:nvSpPr>
        <p:spPr>
          <a:xfrm>
            <a:off x="5298256" y="3934949"/>
            <a:ext cx="1090800" cy="10029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3"/>
          <p:cNvSpPr/>
          <p:nvPr/>
        </p:nvSpPr>
        <p:spPr>
          <a:xfrm>
            <a:off x="5290827" y="5176094"/>
            <a:ext cx="1090800" cy="20709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06" name="Google Shape;106;p13"/>
          <p:cNvCxnSpPr/>
          <p:nvPr/>
        </p:nvCxnSpPr>
        <p:spPr>
          <a:xfrm>
            <a:off x="5836238" y="3704692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07" name="Google Shape;107;p13"/>
          <p:cNvCxnSpPr/>
          <p:nvPr/>
        </p:nvCxnSpPr>
        <p:spPr>
          <a:xfrm>
            <a:off x="5828810" y="4934819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8" name="Google Shape;108;p13"/>
          <p:cNvSpPr/>
          <p:nvPr/>
        </p:nvSpPr>
        <p:spPr>
          <a:xfrm>
            <a:off x="7925277" y="3914933"/>
            <a:ext cx="1090800" cy="10029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3"/>
          <p:cNvSpPr/>
          <p:nvPr/>
        </p:nvSpPr>
        <p:spPr>
          <a:xfrm>
            <a:off x="7917848" y="5156078"/>
            <a:ext cx="1090800" cy="20652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0" name="Google Shape;110;p13"/>
          <p:cNvCxnSpPr/>
          <p:nvPr/>
        </p:nvCxnSpPr>
        <p:spPr>
          <a:xfrm>
            <a:off x="8463259" y="3684676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1" name="Google Shape;111;p13"/>
          <p:cNvCxnSpPr/>
          <p:nvPr/>
        </p:nvCxnSpPr>
        <p:spPr>
          <a:xfrm>
            <a:off x="8455830" y="4914803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12" name="Google Shape;112;p13"/>
          <p:cNvSpPr/>
          <p:nvPr/>
        </p:nvSpPr>
        <p:spPr>
          <a:xfrm>
            <a:off x="6419822" y="3206285"/>
            <a:ext cx="1090800" cy="498300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3.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7"/>
              <a:buFont typeface="Arial"/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6419822" y="3934949"/>
            <a:ext cx="1090800" cy="10029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3"/>
          <p:cNvSpPr/>
          <p:nvPr/>
        </p:nvSpPr>
        <p:spPr>
          <a:xfrm>
            <a:off x="6426173" y="5176094"/>
            <a:ext cx="1090800" cy="20709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15" name="Google Shape;115;p13"/>
          <p:cNvCxnSpPr/>
          <p:nvPr/>
        </p:nvCxnSpPr>
        <p:spPr>
          <a:xfrm>
            <a:off x="6957803" y="3704692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6" name="Google Shape;116;p13"/>
          <p:cNvCxnSpPr/>
          <p:nvPr/>
        </p:nvCxnSpPr>
        <p:spPr>
          <a:xfrm>
            <a:off x="6950374" y="4934819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7" name="Google Shape;117;p13"/>
          <p:cNvCxnSpPr/>
          <p:nvPr/>
        </p:nvCxnSpPr>
        <p:spPr>
          <a:xfrm>
            <a:off x="5825576" y="2877687"/>
            <a:ext cx="7500" cy="3390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8" name="Google Shape;118;p13"/>
          <p:cNvCxnSpPr>
            <a:stCxn id="91" idx="2"/>
          </p:cNvCxnSpPr>
          <p:nvPr/>
        </p:nvCxnSpPr>
        <p:spPr>
          <a:xfrm>
            <a:off x="5441155" y="2299012"/>
            <a:ext cx="0" cy="726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13"/>
          <p:cNvCxnSpPr>
            <a:stCxn id="112" idx="0"/>
            <a:endCxn id="97" idx="0"/>
          </p:cNvCxnSpPr>
          <p:nvPr/>
        </p:nvCxnSpPr>
        <p:spPr>
          <a:xfrm rot="5400000">
            <a:off x="5845022" y="2086685"/>
            <a:ext cx="600" cy="2239800"/>
          </a:xfrm>
          <a:prstGeom prst="bentConnector3">
            <a:avLst>
              <a:gd name="adj1" fmla="val -39687500"/>
            </a:avLst>
          </a:prstGeom>
          <a:noFill/>
          <a:ln w="31750" cap="flat" cmpd="sng">
            <a:solidFill>
              <a:srgbClr val="929292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95" name="Google Shape;95;p13"/>
          <p:cNvSpPr/>
          <p:nvPr/>
        </p:nvSpPr>
        <p:spPr>
          <a:xfrm>
            <a:off x="1823880" y="2593026"/>
            <a:ext cx="1702200" cy="303600"/>
          </a:xfrm>
          <a:prstGeom prst="roundRect">
            <a:avLst>
              <a:gd name="adj" fmla="val 1666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Monarchy in the Modern World</a:t>
            </a:r>
            <a:endParaRPr sz="1400" b="0" i="0" u="none" strike="noStrike" cap="non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0" name="Google Shape;120;p13"/>
          <p:cNvSpPr/>
          <p:nvPr/>
        </p:nvSpPr>
        <p:spPr>
          <a:xfrm>
            <a:off x="1580296" y="3207250"/>
            <a:ext cx="1090800" cy="498300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1.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Nature and title: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7"/>
              <a:buFont typeface="Arial"/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3"/>
          <p:cNvSpPr/>
          <p:nvPr/>
        </p:nvSpPr>
        <p:spPr>
          <a:xfrm>
            <a:off x="2716889" y="3207250"/>
            <a:ext cx="1090800" cy="498300"/>
          </a:xfrm>
          <a:prstGeom prst="roundRect">
            <a:avLst>
              <a:gd name="adj" fmla="val 16667"/>
            </a:avLst>
          </a:prstGeom>
          <a:solidFill>
            <a:srgbClr val="E46868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Document 2</a:t>
            </a:r>
            <a:b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44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 Nature and title: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17"/>
              <a:buFont typeface="Arial"/>
              <a:buNone/>
            </a:pPr>
            <a:r>
              <a:rPr lang="fr-FR" sz="1117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2" name="Google Shape;122;p13"/>
          <p:cNvCxnSpPr>
            <a:stCxn id="121" idx="0"/>
            <a:endCxn id="120" idx="0"/>
          </p:cNvCxnSpPr>
          <p:nvPr/>
        </p:nvCxnSpPr>
        <p:spPr>
          <a:xfrm rot="5400000">
            <a:off x="2693639" y="2639200"/>
            <a:ext cx="600" cy="1136700"/>
          </a:xfrm>
          <a:prstGeom prst="bentConnector3">
            <a:avLst>
              <a:gd name="adj1" fmla="val -39687500"/>
            </a:avLst>
          </a:prstGeom>
          <a:noFill/>
          <a:ln w="31750" cap="flat" cmpd="sng">
            <a:solidFill>
              <a:srgbClr val="929292"/>
            </a:solidFill>
            <a:prstDash val="solid"/>
            <a:round/>
            <a:headEnd type="triangle" w="med" len="med"/>
            <a:tailEnd type="triangle" w="med" len="med"/>
          </a:ln>
        </p:spPr>
      </p:cxnSp>
      <p:cxnSp>
        <p:nvCxnSpPr>
          <p:cNvPr id="123" name="Google Shape;123;p13"/>
          <p:cNvCxnSpPr/>
          <p:nvPr/>
        </p:nvCxnSpPr>
        <p:spPr>
          <a:xfrm>
            <a:off x="2674991" y="2917555"/>
            <a:ext cx="0" cy="44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4" name="Google Shape;124;p13"/>
          <p:cNvSpPr/>
          <p:nvPr/>
        </p:nvSpPr>
        <p:spPr>
          <a:xfrm>
            <a:off x="1584171" y="3935914"/>
            <a:ext cx="1090800" cy="10029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3"/>
          <p:cNvSpPr/>
          <p:nvPr/>
        </p:nvSpPr>
        <p:spPr>
          <a:xfrm>
            <a:off x="1576742" y="5177059"/>
            <a:ext cx="1090800" cy="20652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26" name="Google Shape;126;p13"/>
          <p:cNvCxnSpPr/>
          <p:nvPr/>
        </p:nvCxnSpPr>
        <p:spPr>
          <a:xfrm>
            <a:off x="2122153" y="3705657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7" name="Google Shape;127;p13"/>
          <p:cNvCxnSpPr/>
          <p:nvPr/>
        </p:nvCxnSpPr>
        <p:spPr>
          <a:xfrm>
            <a:off x="2114723" y="4935784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28" name="Google Shape;128;p13"/>
          <p:cNvSpPr/>
          <p:nvPr/>
        </p:nvSpPr>
        <p:spPr>
          <a:xfrm>
            <a:off x="2722455" y="3935914"/>
            <a:ext cx="1090800" cy="10029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Ideas, concepts, cultural elements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3"/>
          <p:cNvSpPr/>
          <p:nvPr/>
        </p:nvSpPr>
        <p:spPr>
          <a:xfrm>
            <a:off x="2715025" y="5177059"/>
            <a:ext cx="1090800" cy="2065200"/>
          </a:xfrm>
          <a:prstGeom prst="roundRect">
            <a:avLst>
              <a:gd name="adj" fmla="val 7665"/>
            </a:avLst>
          </a:prstGeom>
          <a:noFill/>
          <a:ln w="19050" cap="flat" cmpd="sng">
            <a:solidFill>
              <a:srgbClr val="E4686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1325" tIns="24525" rIns="61325" bIns="245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Language</a:t>
            </a:r>
            <a:endParaRPr sz="744" b="1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"/>
              <a:buFont typeface="Arial"/>
              <a:buNone/>
            </a:pPr>
            <a:endParaRPr sz="300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Vocabulary: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Phonology: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Grammar: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r>
              <a:rPr lang="fr-FR" sz="744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• Other: 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44"/>
              <a:buFont typeface="Arial"/>
              <a:buNone/>
            </a:pPr>
            <a:endParaRPr sz="744" b="0" i="0" u="none" strike="noStrike" cap="non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30" name="Google Shape;130;p13"/>
          <p:cNvCxnSpPr/>
          <p:nvPr/>
        </p:nvCxnSpPr>
        <p:spPr>
          <a:xfrm>
            <a:off x="3260436" y="3705657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1" name="Google Shape;131;p13"/>
          <p:cNvCxnSpPr/>
          <p:nvPr/>
        </p:nvCxnSpPr>
        <p:spPr>
          <a:xfrm>
            <a:off x="3253008" y="4935784"/>
            <a:ext cx="7500" cy="2304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2" name="Google Shape;132;p13"/>
          <p:cNvCxnSpPr/>
          <p:nvPr/>
        </p:nvCxnSpPr>
        <p:spPr>
          <a:xfrm>
            <a:off x="8449618" y="2867196"/>
            <a:ext cx="7500" cy="339000"/>
          </a:xfrm>
          <a:prstGeom prst="straightConnector1">
            <a:avLst/>
          </a:prstGeom>
          <a:noFill/>
          <a:ln w="31750" cap="flat" cmpd="sng">
            <a:solidFill>
              <a:srgbClr val="929292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94" name="Google Shape;94;p13"/>
          <p:cNvSpPr/>
          <p:nvPr/>
        </p:nvSpPr>
        <p:spPr>
          <a:xfrm>
            <a:off x="7602255" y="2593020"/>
            <a:ext cx="1702200" cy="303600"/>
          </a:xfrm>
          <a:prstGeom prst="roundRect">
            <a:avLst>
              <a:gd name="adj" fmla="val 16667"/>
            </a:avLst>
          </a:prstGeom>
          <a:solidFill>
            <a:srgbClr val="F7C175"/>
          </a:solidFill>
          <a:ln>
            <a:noFill/>
          </a:ln>
        </p:spPr>
        <p:txBody>
          <a:bodyPr spcFirstLastPara="1" wrap="square" lIns="61325" tIns="24525" rIns="61325" bIns="24525" anchor="ctr" anchorCtr="0">
            <a:noAutofit/>
          </a:bodyPr>
          <a:lstStyle/>
          <a:p>
            <a:pPr algn="ctr"/>
            <a:r>
              <a:rPr lang="fr-FR" sz="7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One Monarchy Many Voices - </a:t>
            </a:r>
            <a:br>
              <a:rPr lang="fr-FR" sz="7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fr-FR" sz="7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Unit Recap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Personnalisé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2025-09-10T16:14:37Z</dcterms:modified>
</cp:coreProperties>
</file>